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7" r:id="rId3"/>
    <p:sldId id="297" r:id="rId4"/>
    <p:sldId id="290" r:id="rId5"/>
    <p:sldId id="296" r:id="rId6"/>
    <p:sldId id="256" r:id="rId7"/>
    <p:sldId id="257" r:id="rId8"/>
    <p:sldId id="268" r:id="rId9"/>
    <p:sldId id="258" r:id="rId10"/>
    <p:sldId id="276" r:id="rId11"/>
    <p:sldId id="278" r:id="rId12"/>
    <p:sldId id="288" r:id="rId13"/>
    <p:sldId id="286" r:id="rId14"/>
    <p:sldId id="259" r:id="rId15"/>
    <p:sldId id="293" r:id="rId16"/>
    <p:sldId id="260" r:id="rId17"/>
    <p:sldId id="261" r:id="rId18"/>
    <p:sldId id="265" r:id="rId19"/>
    <p:sldId id="270" r:id="rId20"/>
    <p:sldId id="289" r:id="rId21"/>
    <p:sldId id="271" r:id="rId22"/>
    <p:sldId id="287" r:id="rId23"/>
    <p:sldId id="291" r:id="rId24"/>
    <p:sldId id="292" r:id="rId25"/>
    <p:sldId id="279" r:id="rId26"/>
    <p:sldId id="280" r:id="rId27"/>
    <p:sldId id="281" r:id="rId28"/>
    <p:sldId id="282" r:id="rId29"/>
    <p:sldId id="283" r:id="rId30"/>
    <p:sldId id="298" r:id="rId31"/>
    <p:sldId id="294" r:id="rId32"/>
    <p:sldId id="295" r:id="rId33"/>
    <p:sldId id="29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0x45AB…”, id = “0x0ab”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2687547" y="2464021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431417" y="2602083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8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Device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5883743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1" y="260353"/>
            <a:ext cx="45719" cy="280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112" y="260353"/>
            <a:ext cx="46027" cy="280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259359" y="260353"/>
            <a:ext cx="45719" cy="28043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49" y="950591"/>
            <a:ext cx="45719" cy="21141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3"/>
            <a:ext cx="123521" cy="1520380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106800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311002" y="158128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82794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091105" y="1605993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34297" y="2396343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880046"/>
            <a:ext cx="5850800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695380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89605" y="2152155"/>
            <a:ext cx="164666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1" name="Rectangle 90"/>
          <p:cNvSpPr/>
          <p:nvPr/>
        </p:nvSpPr>
        <p:spPr>
          <a:xfrm>
            <a:off x="1334813" y="2909822"/>
            <a:ext cx="2653180" cy="2177403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74195" y="376881"/>
            <a:ext cx="22475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3105742" y="44683"/>
            <a:ext cx="507328" cy="11330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86" y="78494"/>
            <a:ext cx="1068979" cy="106897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3978196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180858" y="279769"/>
            <a:ext cx="22428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2" y="226165"/>
            <a:ext cx="301431" cy="30143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2596604" y="678161"/>
            <a:ext cx="910442" cy="506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09" y="-41511"/>
            <a:ext cx="460381" cy="4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4059646" y="1765071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5624582" y="2638435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97695" y="2949383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342" y="357043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Attacker’s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56287" y="35746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83292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48980" y="323019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4130162" y="323019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6434060" y="3230191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</a:t>
            </a:r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1122319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2211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744678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260350" y="123074"/>
            <a:ext cx="0" cy="8382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87661" y="123074"/>
            <a:ext cx="2780759" cy="170705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379986" y="-114914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111668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254418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55" y="260184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1434834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1434834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900749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1"/>
            <a:endCxn id="8" idx="3"/>
          </p:cNvCxnSpPr>
          <p:nvPr/>
        </p:nvCxnSpPr>
        <p:spPr>
          <a:xfrm flipH="1">
            <a:off x="1785931" y="577584"/>
            <a:ext cx="147643" cy="5766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581522"/>
            <a:ext cx="265106" cy="18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1434834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111668"/>
            <a:ext cx="0" cy="71846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392917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577583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02525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33543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05024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02525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3242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27133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465479" y="22858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226042" y="475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50093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250166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39404" y="293559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26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27028" y="184833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Early form submission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61" t="465" r="565" b="542"/>
          <a:stretch/>
        </p:blipFill>
        <p:spPr>
          <a:xfrm>
            <a:off x="0" y="0"/>
            <a:ext cx="3262313" cy="30408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1282" y="161092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125" y="2260488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962" y="2314349"/>
            <a:ext cx="420194" cy="15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-1" y="0"/>
            <a:ext cx="4361935" cy="2653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37271" y="1604746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433" y="2241954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278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520120" y="505144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114069" y="2961594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293708" y="1740503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11" y="1793383"/>
            <a:ext cx="675261" cy="1174406"/>
            <a:chOff x="333571" y="1861344"/>
            <a:chExt cx="675261" cy="117440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Host</a:t>
                </a:r>
                <a:endParaRPr lang="en-US" b="1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431989" y="2964750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239946" y="2731309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337321" y="2731309"/>
            <a:ext cx="1135656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8691" y="704119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630620" y="743110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03792" y="2075715"/>
            <a:ext cx="2689916" cy="352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570377" y="891510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79714" y="933045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671575" y="1780739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43" idx="3"/>
          </p:cNvCxnSpPr>
          <p:nvPr/>
        </p:nvCxnSpPr>
        <p:spPr>
          <a:xfrm flipV="1">
            <a:off x="575304" y="2201641"/>
            <a:ext cx="2718404" cy="27108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1358" y="2177311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515814" y="303437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17" y="1036740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3087" y="1424051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258463" y="247247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227892" y="251824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8" y="-54983"/>
            <a:ext cx="773400" cy="773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33671" y="558444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692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23764</TotalTime>
  <Words>784</Words>
  <Application>Microsoft Office PowerPoint</Application>
  <PresentationFormat>Widescreen</PresentationFormat>
  <Paragraphs>396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275</cp:revision>
  <dcterms:created xsi:type="dcterms:W3CDTF">2018-09-21T13:29:07Z</dcterms:created>
  <dcterms:modified xsi:type="dcterms:W3CDTF">2019-07-01T14:59:37Z</dcterms:modified>
</cp:coreProperties>
</file>